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6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4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4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3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1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4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0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7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4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9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6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47FE-CBE8-4D5B-B02E-69D685F5638F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6DF32-8726-4032-AE85-CBCF9195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601" y="0"/>
            <a:ext cx="6258055" cy="65965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64429" y="566057"/>
            <a:ext cx="1404257" cy="9470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33685" y="566057"/>
            <a:ext cx="1404257" cy="9470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428629" y="3108960"/>
            <a:ext cx="13735" cy="3164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48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D87A8-78CC-BB9D-00F6-074FB12E5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1FDB47-57D8-B30D-157D-47BEA7C63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336" y="0"/>
            <a:ext cx="6258055" cy="659654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8739EA6-F70D-AAE6-F1D0-424C635CB56A}"/>
              </a:ext>
            </a:extLst>
          </p:cNvPr>
          <p:cNvSpPr/>
          <p:nvPr/>
        </p:nvSpPr>
        <p:spPr>
          <a:xfrm>
            <a:off x="3864429" y="566057"/>
            <a:ext cx="1404257" cy="9470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F7A30-3294-639A-143B-31487FD20053}"/>
              </a:ext>
            </a:extLst>
          </p:cNvPr>
          <p:cNvSpPr/>
          <p:nvPr/>
        </p:nvSpPr>
        <p:spPr>
          <a:xfrm>
            <a:off x="7733685" y="566057"/>
            <a:ext cx="1404257" cy="9470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2887DFD-CA4D-B255-9EE0-BDE4BCBB997A}"/>
              </a:ext>
            </a:extLst>
          </p:cNvPr>
          <p:cNvCxnSpPr/>
          <p:nvPr/>
        </p:nvCxnSpPr>
        <p:spPr>
          <a:xfrm flipH="1">
            <a:off x="6428629" y="3108960"/>
            <a:ext cx="13735" cy="3164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A7AA65B-D5B5-0BDC-11F5-270CCC2484AF}"/>
              </a:ext>
            </a:extLst>
          </p:cNvPr>
          <p:cNvSpPr/>
          <p:nvPr/>
        </p:nvSpPr>
        <p:spPr>
          <a:xfrm>
            <a:off x="3864429" y="2897025"/>
            <a:ext cx="5432570" cy="31644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1FAFC71-651A-8529-B4C2-9F0F11069679}"/>
              </a:ext>
            </a:extLst>
          </p:cNvPr>
          <p:cNvSpPr/>
          <p:nvPr/>
        </p:nvSpPr>
        <p:spPr>
          <a:xfrm>
            <a:off x="7843890" y="2968558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60A9CA1-CC20-47AB-9F51-7C12EC4396DD}"/>
              </a:ext>
            </a:extLst>
          </p:cNvPr>
          <p:cNvSpPr/>
          <p:nvPr/>
        </p:nvSpPr>
        <p:spPr>
          <a:xfrm>
            <a:off x="4492505" y="2961915"/>
            <a:ext cx="594321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10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591042E-1C07-D0CC-3881-4AFA9E64D3A3}"/>
              </a:ext>
            </a:extLst>
          </p:cNvPr>
          <p:cNvSpPr/>
          <p:nvPr/>
        </p:nvSpPr>
        <p:spPr>
          <a:xfrm>
            <a:off x="5253141" y="2968557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4A9759C-07FF-9F0F-54E2-FECE6C96C4F6}"/>
              </a:ext>
            </a:extLst>
          </p:cNvPr>
          <p:cNvSpPr/>
          <p:nvPr/>
        </p:nvSpPr>
        <p:spPr>
          <a:xfrm>
            <a:off x="7035738" y="3004839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63F897-531E-A9C7-2AAA-C20648DF50FF}"/>
              </a:ext>
            </a:extLst>
          </p:cNvPr>
          <p:cNvSpPr/>
          <p:nvPr/>
        </p:nvSpPr>
        <p:spPr>
          <a:xfrm>
            <a:off x="4504171" y="3574176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20379D5-AED1-2040-6F5F-07AD75BD8EB4}"/>
              </a:ext>
            </a:extLst>
          </p:cNvPr>
          <p:cNvSpPr/>
          <p:nvPr/>
        </p:nvSpPr>
        <p:spPr>
          <a:xfrm>
            <a:off x="7450300" y="4169871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E9A48C9-64C8-44EC-B44E-5C9A716BD097}"/>
              </a:ext>
            </a:extLst>
          </p:cNvPr>
          <p:cNvSpPr/>
          <p:nvPr/>
        </p:nvSpPr>
        <p:spPr>
          <a:xfrm>
            <a:off x="7810043" y="3569875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42124B-2165-B0B8-C71D-B4AD47E6A822}"/>
              </a:ext>
            </a:extLst>
          </p:cNvPr>
          <p:cNvSpPr/>
          <p:nvPr/>
        </p:nvSpPr>
        <p:spPr>
          <a:xfrm>
            <a:off x="7036672" y="3587355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D61761F-DE0E-4112-1DC5-DADD627CF2BE}"/>
              </a:ext>
            </a:extLst>
          </p:cNvPr>
          <p:cNvSpPr/>
          <p:nvPr/>
        </p:nvSpPr>
        <p:spPr>
          <a:xfrm>
            <a:off x="4969989" y="4100252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8688D73-6DDF-A15B-44B8-7019EF3D12D0}"/>
              </a:ext>
            </a:extLst>
          </p:cNvPr>
          <p:cNvSpPr/>
          <p:nvPr/>
        </p:nvSpPr>
        <p:spPr>
          <a:xfrm>
            <a:off x="5263878" y="3569875"/>
            <a:ext cx="609666" cy="5148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66A0293-9121-514F-1FE0-24ED2C1997E2}"/>
              </a:ext>
            </a:extLst>
          </p:cNvPr>
          <p:cNvSpPr/>
          <p:nvPr/>
        </p:nvSpPr>
        <p:spPr>
          <a:xfrm>
            <a:off x="7909521" y="6139427"/>
            <a:ext cx="916553" cy="32309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DJ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84771B6-60C2-94E5-7048-EB577C3A0F30}"/>
              </a:ext>
            </a:extLst>
          </p:cNvPr>
          <p:cNvSpPr/>
          <p:nvPr/>
        </p:nvSpPr>
        <p:spPr>
          <a:xfrm>
            <a:off x="5497335" y="369561"/>
            <a:ext cx="1876321" cy="9470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BUFFET STATION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FC92F87-1C6D-4C8D-3BB6-27A82AA4FEB4}"/>
              </a:ext>
            </a:extLst>
          </p:cNvPr>
          <p:cNvSpPr/>
          <p:nvPr/>
        </p:nvSpPr>
        <p:spPr>
          <a:xfrm>
            <a:off x="3506891" y="390580"/>
            <a:ext cx="1876321" cy="9470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DRINKS STATION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(team coffee, chilled juices, softdrinks and still mineral water)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6CA581D-E364-4545-2A69-9C57AF9EDD29}"/>
              </a:ext>
            </a:extLst>
          </p:cNvPr>
          <p:cNvSpPr/>
          <p:nvPr/>
        </p:nvSpPr>
        <p:spPr>
          <a:xfrm>
            <a:off x="7487779" y="390579"/>
            <a:ext cx="1876321" cy="9470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EXISTING SOFA SEATING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F58774-51C5-8F65-A5F6-0B101C516644}"/>
              </a:ext>
            </a:extLst>
          </p:cNvPr>
          <p:cNvSpPr/>
          <p:nvPr/>
        </p:nvSpPr>
        <p:spPr>
          <a:xfrm>
            <a:off x="4719248" y="4720133"/>
            <a:ext cx="3412716" cy="668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Dance Floor (5mx5m – this will be provided by the hotel)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CBD48E-5745-EAC7-3E73-97EA5630D1D2}"/>
              </a:ext>
            </a:extLst>
          </p:cNvPr>
          <p:cNvSpPr/>
          <p:nvPr/>
        </p:nvSpPr>
        <p:spPr>
          <a:xfrm>
            <a:off x="4722270" y="5474928"/>
            <a:ext cx="3412717" cy="6797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Small Stage with 1 rectangular table for the couple (stage from the events planner)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01CB54-F5A7-9CBA-7AF4-FDA821020B22}"/>
              </a:ext>
            </a:extLst>
          </p:cNvPr>
          <p:cNvSpPr/>
          <p:nvPr/>
        </p:nvSpPr>
        <p:spPr>
          <a:xfrm>
            <a:off x="6095999" y="2987040"/>
            <a:ext cx="862709" cy="16805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AISLE</a:t>
            </a:r>
          </a:p>
        </p:txBody>
      </p:sp>
    </p:spTree>
    <p:extLst>
      <p:ext uri="{BB962C8B-B14F-4D97-AF65-F5344CB8AC3E}">
        <p14:creationId xmlns:p14="http://schemas.microsoft.com/office/powerpoint/2010/main" val="233985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61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Shefali kanojia</dc:creator>
  <cp:lastModifiedBy>Bhernalyn Armada</cp:lastModifiedBy>
  <cp:revision>15</cp:revision>
  <dcterms:created xsi:type="dcterms:W3CDTF">2023-09-30T05:24:57Z</dcterms:created>
  <dcterms:modified xsi:type="dcterms:W3CDTF">2026-04-03T10:02:40Z</dcterms:modified>
</cp:coreProperties>
</file>