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1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6C3C"/>
    <a:srgbClr val="C092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87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71439-E80B-421E-B1CE-86406C292D41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BA0D2C-C2DA-4B1D-8ECC-9E62401826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583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 dirty="0"/>
              <a:t>REGULAR FLOOR PLAN - DAILY OPERATIONS -</a:t>
            </a:r>
            <a:endParaRPr lang="en-GB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BA0D2C-C2DA-4B1D-8ECC-9E624018267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118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 dirty="0"/>
              <a:t>DRAFT FOR LAYOUT</a:t>
            </a:r>
            <a:endParaRPr lang="en-GB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BA0D2C-C2DA-4B1D-8ECC-9E624018267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288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NEW BRUNCH TABLES LAYOUT - MODIFIABLE FILE -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5929FB-9B0D-47B4-A5F6-23769681EEC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579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C00000"/>
                </a:solidFill>
              </a:rPr>
              <a:t>NEW BRUNCH TABLES LAYOUT - NON MODIFIABLE FILE -</a:t>
            </a:r>
            <a:endParaRPr lang="en-GB" b="1" dirty="0">
              <a:solidFill>
                <a:srgbClr val="C00000"/>
              </a:solidFill>
            </a:endParaRP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BA0D2C-C2DA-4B1D-8ECC-9E624018267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31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824-E8AD-4A19-8E5E-7C182122E6F8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1A984-369F-4BED-A34F-F338738D2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19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824-E8AD-4A19-8E5E-7C182122E6F8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1A984-369F-4BED-A34F-F338738D2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3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824-E8AD-4A19-8E5E-7C182122E6F8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1A984-369F-4BED-A34F-F338738D2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9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824-E8AD-4A19-8E5E-7C182122E6F8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1A984-369F-4BED-A34F-F338738D2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14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824-E8AD-4A19-8E5E-7C182122E6F8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1A984-369F-4BED-A34F-F338738D2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00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824-E8AD-4A19-8E5E-7C182122E6F8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1A984-369F-4BED-A34F-F338738D2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1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824-E8AD-4A19-8E5E-7C182122E6F8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1A984-369F-4BED-A34F-F338738D2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2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824-E8AD-4A19-8E5E-7C182122E6F8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1A984-369F-4BED-A34F-F338738D2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520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824-E8AD-4A19-8E5E-7C182122E6F8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1A984-369F-4BED-A34F-F338738D2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40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824-E8AD-4A19-8E5E-7C182122E6F8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1A984-369F-4BED-A34F-F338738D2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7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824-E8AD-4A19-8E5E-7C182122E6F8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1A984-369F-4BED-A34F-F338738D2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9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CC824-E8AD-4A19-8E5E-7C182122E6F8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1A984-369F-4BED-A34F-F338738D2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005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7186553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195953" y="7620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195953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7553085" y="228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5589292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5284492" y="762000"/>
            <a:ext cx="3048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277569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648200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3649980" y="7620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657600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902523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2597723" y="762000"/>
            <a:ext cx="3048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590800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1981200" y="3810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28800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838200" y="7620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38200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436892" y="0"/>
            <a:ext cx="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750123" y="0"/>
            <a:ext cx="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159004" y="1771650"/>
            <a:ext cx="554431" cy="800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150924" y="1981200"/>
            <a:ext cx="56753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023262" y="1981200"/>
            <a:ext cx="56753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11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987954" y="1981200"/>
            <a:ext cx="3810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N/A</a:t>
            </a:r>
            <a:endParaRPr lang="en-US" b="1" dirty="0"/>
          </a:p>
        </p:txBody>
      </p:sp>
      <p:sp>
        <p:nvSpPr>
          <p:cNvPr id="66" name="Oval 65"/>
          <p:cNvSpPr/>
          <p:nvPr/>
        </p:nvSpPr>
        <p:spPr>
          <a:xfrm>
            <a:off x="3756060" y="1924964"/>
            <a:ext cx="381000" cy="381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4083050" y="2209799"/>
            <a:ext cx="381000" cy="381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445213" y="2115464"/>
            <a:ext cx="381000" cy="381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137060" y="1828800"/>
            <a:ext cx="381000" cy="381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/>
          <p:nvPr/>
        </p:nvCxnSpPr>
        <p:spPr>
          <a:xfrm>
            <a:off x="2902524" y="35814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2597723" y="3581400"/>
            <a:ext cx="3048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597723" y="35814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589293" y="35814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5284492" y="3581400"/>
            <a:ext cx="3048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284492" y="35814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 rot="5400000">
            <a:off x="1014812" y="3827069"/>
            <a:ext cx="56753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5181600" y="1981200"/>
            <a:ext cx="56753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14</a:t>
            </a:r>
          </a:p>
        </p:txBody>
      </p:sp>
      <p:sp>
        <p:nvSpPr>
          <p:cNvPr id="79" name="Rectangle 78"/>
          <p:cNvSpPr/>
          <p:nvPr/>
        </p:nvSpPr>
        <p:spPr>
          <a:xfrm>
            <a:off x="6161815" y="1981200"/>
            <a:ext cx="56753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15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228615" y="1981200"/>
            <a:ext cx="567538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N/A</a:t>
            </a:r>
            <a:endParaRPr lang="en-US" dirty="0"/>
          </a:p>
        </p:txBody>
      </p:sp>
      <p:sp>
        <p:nvSpPr>
          <p:cNvPr id="84" name="Right Arrow 83"/>
          <p:cNvSpPr/>
          <p:nvPr/>
        </p:nvSpPr>
        <p:spPr>
          <a:xfrm flipH="1">
            <a:off x="8454378" y="1561046"/>
            <a:ext cx="290332" cy="1221307"/>
          </a:xfrm>
          <a:prstGeom prst="rightArrow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ight Arrow 84"/>
          <p:cNvSpPr/>
          <p:nvPr/>
        </p:nvSpPr>
        <p:spPr>
          <a:xfrm rot="5400000" flipH="1">
            <a:off x="392458" y="3883190"/>
            <a:ext cx="145167" cy="746315"/>
          </a:xfrm>
          <a:prstGeom prst="rightArrow">
            <a:avLst>
              <a:gd name="adj1" fmla="val 50000"/>
              <a:gd name="adj2" fmla="val 50001"/>
            </a:avLst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-47093" y="4264223"/>
            <a:ext cx="10718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/>
              <a:t>Entrance 1</a:t>
            </a:r>
          </a:p>
        </p:txBody>
      </p:sp>
      <p:sp>
        <p:nvSpPr>
          <p:cNvPr id="87" name="TextBox 86"/>
          <p:cNvSpPr txBox="1"/>
          <p:nvPr/>
        </p:nvSpPr>
        <p:spPr>
          <a:xfrm rot="16200000">
            <a:off x="7532890" y="2175158"/>
            <a:ext cx="15614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Entrance 2</a:t>
            </a:r>
          </a:p>
        </p:txBody>
      </p:sp>
      <p:sp>
        <p:nvSpPr>
          <p:cNvPr id="88" name="Oval 87"/>
          <p:cNvSpPr/>
          <p:nvPr/>
        </p:nvSpPr>
        <p:spPr>
          <a:xfrm>
            <a:off x="7553085" y="1096808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8391285" y="224971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7474284" y="224969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8391285" y="1096808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7338953" y="1832581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7586816" y="182880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6284640" y="1843095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6532503" y="183931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5311660" y="1827972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5559523" y="1824191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2137562" y="1832581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2385425" y="182880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1284061" y="183931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1531924" y="1835533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136902" y="2413531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2384765" y="240975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1283401" y="242026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1531264" y="2416483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6288787" y="2420263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6536650" y="2416482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5310340" y="2426996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5558203" y="2423215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2819400" y="2119012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3429000" y="211546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152400" y="221867"/>
            <a:ext cx="56753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13" name="Oval 112"/>
          <p:cNvSpPr/>
          <p:nvPr/>
        </p:nvSpPr>
        <p:spPr>
          <a:xfrm>
            <a:off x="285537" y="79981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33400" y="7620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284877" y="660931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532740" y="65715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2133600" y="84317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2133600" y="23911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/>
        </p:nvSpPr>
        <p:spPr>
          <a:xfrm>
            <a:off x="3124200" y="3810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23" name="Oval 122"/>
          <p:cNvSpPr/>
          <p:nvPr/>
        </p:nvSpPr>
        <p:spPr>
          <a:xfrm>
            <a:off x="3276600" y="84317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3276600" y="23911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3913072" y="84317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26" name="Oval 125"/>
          <p:cNvSpPr/>
          <p:nvPr/>
        </p:nvSpPr>
        <p:spPr>
          <a:xfrm>
            <a:off x="3782618" y="980982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4354118" y="97743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4800600" y="357341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29" name="Oval 128"/>
          <p:cNvSpPr/>
          <p:nvPr/>
        </p:nvSpPr>
        <p:spPr>
          <a:xfrm>
            <a:off x="4953000" y="819511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4953000" y="215455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5715000" y="377219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32" name="Oval 131"/>
          <p:cNvSpPr/>
          <p:nvPr/>
        </p:nvSpPr>
        <p:spPr>
          <a:xfrm>
            <a:off x="5867400" y="839389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5867400" y="235333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6448653" y="862474"/>
            <a:ext cx="3810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N/A</a:t>
            </a:r>
          </a:p>
        </p:txBody>
      </p:sp>
      <p:sp>
        <p:nvSpPr>
          <p:cNvPr id="135" name="Oval 134"/>
          <p:cNvSpPr/>
          <p:nvPr/>
        </p:nvSpPr>
        <p:spPr>
          <a:xfrm>
            <a:off x="6318199" y="1000286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>
          <a:xfrm>
            <a:off x="6889699" y="996738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7338953" y="2464945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val 137"/>
          <p:cNvSpPr/>
          <p:nvPr/>
        </p:nvSpPr>
        <p:spPr>
          <a:xfrm>
            <a:off x="7586816" y="246116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2035454" y="3920338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>
          <a:xfrm>
            <a:off x="1905000" y="405815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/>
          <p:cNvSpPr/>
          <p:nvPr/>
        </p:nvSpPr>
        <p:spPr>
          <a:xfrm>
            <a:off x="2476500" y="4054602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/>
          <p:cNvSpPr/>
          <p:nvPr/>
        </p:nvSpPr>
        <p:spPr>
          <a:xfrm>
            <a:off x="37481" y="2400299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/>
          <p:cNvSpPr/>
          <p:nvPr/>
        </p:nvSpPr>
        <p:spPr>
          <a:xfrm>
            <a:off x="37481" y="1941828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/>
          <p:cNvSpPr/>
          <p:nvPr/>
        </p:nvSpPr>
        <p:spPr>
          <a:xfrm>
            <a:off x="762000" y="2393949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762000" y="1935478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990600" y="383516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/>
          <p:nvPr/>
        </p:nvSpPr>
        <p:spPr>
          <a:xfrm>
            <a:off x="990600" y="4100793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1543050" y="383516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val 148"/>
          <p:cNvSpPr/>
          <p:nvPr/>
        </p:nvSpPr>
        <p:spPr>
          <a:xfrm>
            <a:off x="1538996" y="4100793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val 150"/>
          <p:cNvSpPr/>
          <p:nvPr/>
        </p:nvSpPr>
        <p:spPr>
          <a:xfrm>
            <a:off x="2971800" y="3876722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val 151"/>
          <p:cNvSpPr/>
          <p:nvPr/>
        </p:nvSpPr>
        <p:spPr>
          <a:xfrm>
            <a:off x="2971800" y="4142355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val 152"/>
          <p:cNvSpPr/>
          <p:nvPr/>
        </p:nvSpPr>
        <p:spPr>
          <a:xfrm>
            <a:off x="3524250" y="3876722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val 153"/>
          <p:cNvSpPr/>
          <p:nvPr/>
        </p:nvSpPr>
        <p:spPr>
          <a:xfrm>
            <a:off x="3520196" y="4142355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val 160"/>
          <p:cNvSpPr/>
          <p:nvPr/>
        </p:nvSpPr>
        <p:spPr>
          <a:xfrm>
            <a:off x="3755704" y="3883927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/>
          <p:cNvSpPr/>
          <p:nvPr/>
        </p:nvSpPr>
        <p:spPr>
          <a:xfrm>
            <a:off x="3755704" y="414956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val 162"/>
          <p:cNvSpPr/>
          <p:nvPr/>
        </p:nvSpPr>
        <p:spPr>
          <a:xfrm>
            <a:off x="4308154" y="3883927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/>
          <p:cNvSpPr/>
          <p:nvPr/>
        </p:nvSpPr>
        <p:spPr>
          <a:xfrm>
            <a:off x="4304100" y="414956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 rot="5400000">
            <a:off x="5447204" y="3964381"/>
            <a:ext cx="567538" cy="1905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/>
          <p:cNvSpPr/>
          <p:nvPr/>
        </p:nvSpPr>
        <p:spPr>
          <a:xfrm>
            <a:off x="4544374" y="3883927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val 166"/>
          <p:cNvSpPr/>
          <p:nvPr/>
        </p:nvSpPr>
        <p:spPr>
          <a:xfrm>
            <a:off x="4544374" y="414956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val 167"/>
          <p:cNvSpPr/>
          <p:nvPr/>
        </p:nvSpPr>
        <p:spPr>
          <a:xfrm>
            <a:off x="5096824" y="3883927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val 168"/>
          <p:cNvSpPr/>
          <p:nvPr/>
        </p:nvSpPr>
        <p:spPr>
          <a:xfrm>
            <a:off x="5092770" y="414956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 rot="10800000">
            <a:off x="1060449" y="820679"/>
            <a:ext cx="567538" cy="1905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1" name="Rectangle 170"/>
          <p:cNvSpPr/>
          <p:nvPr/>
        </p:nvSpPr>
        <p:spPr>
          <a:xfrm>
            <a:off x="3877593" y="3782566"/>
            <a:ext cx="381001" cy="5603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N/A</a:t>
            </a:r>
            <a:endParaRPr lang="en-US" b="1" dirty="0"/>
          </a:p>
        </p:txBody>
      </p:sp>
      <p:sp>
        <p:nvSpPr>
          <p:cNvPr id="173" name="Rectangle 172"/>
          <p:cNvSpPr/>
          <p:nvPr/>
        </p:nvSpPr>
        <p:spPr>
          <a:xfrm>
            <a:off x="4682470" y="3783067"/>
            <a:ext cx="381001" cy="5603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74" name="Rectangle 173"/>
          <p:cNvSpPr/>
          <p:nvPr/>
        </p:nvSpPr>
        <p:spPr>
          <a:xfrm>
            <a:off x="3081760" y="3775362"/>
            <a:ext cx="381001" cy="5603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75" name="TextBox 174"/>
          <p:cNvSpPr txBox="1"/>
          <p:nvPr/>
        </p:nvSpPr>
        <p:spPr>
          <a:xfrm>
            <a:off x="6284640" y="2819400"/>
            <a:ext cx="10543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Section 1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3581400" y="2819400"/>
            <a:ext cx="10543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Section 2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1300983" y="2819399"/>
            <a:ext cx="10543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Section 3</a:t>
            </a:r>
          </a:p>
        </p:txBody>
      </p:sp>
      <p:sp>
        <p:nvSpPr>
          <p:cNvPr id="178" name="Snip Same Side Corner Rectangle 177"/>
          <p:cNvSpPr/>
          <p:nvPr/>
        </p:nvSpPr>
        <p:spPr>
          <a:xfrm>
            <a:off x="6114189" y="4301339"/>
            <a:ext cx="1224764" cy="118262"/>
          </a:xfrm>
          <a:prstGeom prst="snip2Same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ound Same Side Corner Rectangle 201"/>
          <p:cNvSpPr/>
          <p:nvPr/>
        </p:nvSpPr>
        <p:spPr>
          <a:xfrm rot="16200000">
            <a:off x="6759731" y="2119094"/>
            <a:ext cx="4356546" cy="197605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Bar Area</a:t>
            </a:r>
          </a:p>
        </p:txBody>
      </p:sp>
      <p:pic>
        <p:nvPicPr>
          <p:cNvPr id="204" name="Picture 203">
            <a:extLst>
              <a:ext uri="{FF2B5EF4-FFF2-40B4-BE49-F238E27FC236}">
                <a16:creationId xmlns="" xmlns:a16="http://schemas.microsoft.com/office/drawing/2014/main" id="{8D82FF7B-8EED-A446-96D0-F45046D5A7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3726" y="4487122"/>
            <a:ext cx="1825055" cy="1825055"/>
          </a:xfrm>
          <a:prstGeom prst="rect">
            <a:avLst/>
          </a:prstGeom>
        </p:spPr>
      </p:pic>
      <p:sp>
        <p:nvSpPr>
          <p:cNvPr id="203" name="TextBox 202"/>
          <p:cNvSpPr txBox="1"/>
          <p:nvPr/>
        </p:nvSpPr>
        <p:spPr>
          <a:xfrm>
            <a:off x="2308834" y="6019800"/>
            <a:ext cx="4074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Outlet floor plan</a:t>
            </a:r>
          </a:p>
        </p:txBody>
      </p:sp>
      <p:cxnSp>
        <p:nvCxnSpPr>
          <p:cNvPr id="206" name="Straight Connector 205"/>
          <p:cNvCxnSpPr/>
          <p:nvPr/>
        </p:nvCxnSpPr>
        <p:spPr>
          <a:xfrm flipH="1">
            <a:off x="1028700" y="4487122"/>
            <a:ext cx="79726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TextBox 207"/>
          <p:cNvSpPr txBox="1"/>
          <p:nvPr/>
        </p:nvSpPr>
        <p:spPr>
          <a:xfrm>
            <a:off x="3731437" y="1981200"/>
            <a:ext cx="10543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DISPLAY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817060" y="1028030"/>
            <a:ext cx="10543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haroni" pitchFamily="2" charset="-79"/>
                <a:cs typeface="Aharoni" pitchFamily="2" charset="-79"/>
              </a:rPr>
              <a:t>SIDE STATION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5636940" y="3909847"/>
            <a:ext cx="10543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haroni" pitchFamily="2" charset="-79"/>
                <a:cs typeface="Aharoni" pitchFamily="2" charset="-79"/>
              </a:rPr>
              <a:t>SIDE STATION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6172200" y="4127956"/>
            <a:ext cx="10543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haroni" pitchFamily="2" charset="-79"/>
                <a:cs typeface="Aharoni" pitchFamily="2" charset="-79"/>
              </a:rPr>
              <a:t>Kitchen</a:t>
            </a:r>
          </a:p>
        </p:txBody>
      </p:sp>
    </p:spTree>
    <p:extLst>
      <p:ext uri="{BB962C8B-B14F-4D97-AF65-F5344CB8AC3E}">
        <p14:creationId xmlns:p14="http://schemas.microsoft.com/office/powerpoint/2010/main" val="563789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7186553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195953" y="7620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195953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589292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5284492" y="762000"/>
            <a:ext cx="3048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277569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648200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3649980" y="7620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657600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902523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2597723" y="762000"/>
            <a:ext cx="3048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590800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1981200" y="3810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28800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838200" y="7620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38200" y="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436892" y="0"/>
            <a:ext cx="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750123" y="0"/>
            <a:ext cx="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159004" y="1771650"/>
            <a:ext cx="554431" cy="800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150924" y="1981200"/>
            <a:ext cx="56753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023262" y="1981200"/>
            <a:ext cx="56753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11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987954" y="1981200"/>
            <a:ext cx="3810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N/A</a:t>
            </a:r>
            <a:endParaRPr lang="en-US" b="1" dirty="0"/>
          </a:p>
        </p:txBody>
      </p:sp>
      <p:sp>
        <p:nvSpPr>
          <p:cNvPr id="67" name="Oval 66"/>
          <p:cNvSpPr/>
          <p:nvPr/>
        </p:nvSpPr>
        <p:spPr>
          <a:xfrm>
            <a:off x="8431563" y="3007446"/>
            <a:ext cx="381000" cy="381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8409044" y="3705138"/>
            <a:ext cx="381000" cy="381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943262" y="757960"/>
            <a:ext cx="508688" cy="47113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/>
          <p:nvPr/>
        </p:nvCxnSpPr>
        <p:spPr>
          <a:xfrm>
            <a:off x="2902524" y="35814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2597723" y="3581400"/>
            <a:ext cx="3048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597723" y="35814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589293" y="35814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5284492" y="3581400"/>
            <a:ext cx="3048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284492" y="35814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 rot="5400000">
            <a:off x="1014812" y="3827069"/>
            <a:ext cx="56753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5297321" y="3306436"/>
            <a:ext cx="1000149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4704890" y="2203449"/>
            <a:ext cx="717162" cy="38100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ight Arrow 83"/>
          <p:cNvSpPr/>
          <p:nvPr/>
        </p:nvSpPr>
        <p:spPr>
          <a:xfrm rot="10800000" flipH="1">
            <a:off x="8454378" y="1561046"/>
            <a:ext cx="290332" cy="1221307"/>
          </a:xfrm>
          <a:prstGeom prst="rightArrow">
            <a:avLst/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ight Arrow 84"/>
          <p:cNvSpPr/>
          <p:nvPr/>
        </p:nvSpPr>
        <p:spPr>
          <a:xfrm rot="5400000" flipH="1">
            <a:off x="392458" y="3883190"/>
            <a:ext cx="145167" cy="746315"/>
          </a:xfrm>
          <a:prstGeom prst="rightArrow">
            <a:avLst>
              <a:gd name="adj1" fmla="val 50000"/>
              <a:gd name="adj2" fmla="val 50001"/>
            </a:avLst>
          </a:prstGeom>
          <a:solidFill>
            <a:srgbClr val="FFC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-47093" y="4264223"/>
            <a:ext cx="10718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/>
              <a:t>Entrance 1</a:t>
            </a:r>
          </a:p>
        </p:txBody>
      </p:sp>
      <p:sp>
        <p:nvSpPr>
          <p:cNvPr id="98" name="Oval 97"/>
          <p:cNvSpPr/>
          <p:nvPr/>
        </p:nvSpPr>
        <p:spPr>
          <a:xfrm>
            <a:off x="2137562" y="1832581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2385425" y="182880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1284061" y="183931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1531924" y="1835533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136902" y="2413531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2384765" y="240975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1283401" y="242026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1531264" y="2416483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2819400" y="2119012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3429000" y="211546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152400" y="221867"/>
            <a:ext cx="56753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13" name="Oval 112"/>
          <p:cNvSpPr/>
          <p:nvPr/>
        </p:nvSpPr>
        <p:spPr>
          <a:xfrm>
            <a:off x="285537" y="79981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33400" y="7620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284877" y="660931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532740" y="65715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2133600" y="84317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2133600" y="23911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/>
        </p:nvSpPr>
        <p:spPr>
          <a:xfrm>
            <a:off x="3124200" y="3810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23" name="Oval 122"/>
          <p:cNvSpPr/>
          <p:nvPr/>
        </p:nvSpPr>
        <p:spPr>
          <a:xfrm>
            <a:off x="3276600" y="84317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3276600" y="239114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2035454" y="3920338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>
          <a:xfrm>
            <a:off x="1905000" y="405815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/>
          <p:cNvSpPr/>
          <p:nvPr/>
        </p:nvSpPr>
        <p:spPr>
          <a:xfrm>
            <a:off x="2476500" y="4054602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/>
          <p:cNvSpPr/>
          <p:nvPr/>
        </p:nvSpPr>
        <p:spPr>
          <a:xfrm>
            <a:off x="37481" y="2400299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/>
          <p:cNvSpPr/>
          <p:nvPr/>
        </p:nvSpPr>
        <p:spPr>
          <a:xfrm>
            <a:off x="37481" y="1941828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/>
          <p:cNvSpPr/>
          <p:nvPr/>
        </p:nvSpPr>
        <p:spPr>
          <a:xfrm>
            <a:off x="762000" y="2393949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762000" y="1935478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990600" y="383516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/>
          <p:nvPr/>
        </p:nvSpPr>
        <p:spPr>
          <a:xfrm>
            <a:off x="990600" y="4100793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1543050" y="383516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val 148"/>
          <p:cNvSpPr/>
          <p:nvPr/>
        </p:nvSpPr>
        <p:spPr>
          <a:xfrm>
            <a:off x="1538996" y="4100793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val 150"/>
          <p:cNvSpPr/>
          <p:nvPr/>
        </p:nvSpPr>
        <p:spPr>
          <a:xfrm>
            <a:off x="2971800" y="3876722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val 151"/>
          <p:cNvSpPr/>
          <p:nvPr/>
        </p:nvSpPr>
        <p:spPr>
          <a:xfrm>
            <a:off x="2971800" y="4142355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val 152"/>
          <p:cNvSpPr/>
          <p:nvPr/>
        </p:nvSpPr>
        <p:spPr>
          <a:xfrm>
            <a:off x="3524250" y="3876722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val 153"/>
          <p:cNvSpPr/>
          <p:nvPr/>
        </p:nvSpPr>
        <p:spPr>
          <a:xfrm>
            <a:off x="3520196" y="4142355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val 160"/>
          <p:cNvSpPr/>
          <p:nvPr/>
        </p:nvSpPr>
        <p:spPr>
          <a:xfrm>
            <a:off x="3755704" y="3883927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/>
          <p:cNvSpPr/>
          <p:nvPr/>
        </p:nvSpPr>
        <p:spPr>
          <a:xfrm>
            <a:off x="3755704" y="414956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val 162"/>
          <p:cNvSpPr/>
          <p:nvPr/>
        </p:nvSpPr>
        <p:spPr>
          <a:xfrm>
            <a:off x="4308154" y="3883927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/>
          <p:cNvSpPr/>
          <p:nvPr/>
        </p:nvSpPr>
        <p:spPr>
          <a:xfrm>
            <a:off x="4304100" y="414956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 rot="5400000">
            <a:off x="5925670" y="3893657"/>
            <a:ext cx="567538" cy="1905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/>
          <p:cNvSpPr/>
          <p:nvPr/>
        </p:nvSpPr>
        <p:spPr>
          <a:xfrm>
            <a:off x="4544374" y="3883927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val 166"/>
          <p:cNvSpPr/>
          <p:nvPr/>
        </p:nvSpPr>
        <p:spPr>
          <a:xfrm>
            <a:off x="4544374" y="414956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val 167"/>
          <p:cNvSpPr/>
          <p:nvPr/>
        </p:nvSpPr>
        <p:spPr>
          <a:xfrm>
            <a:off x="5096824" y="3883927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val 168"/>
          <p:cNvSpPr/>
          <p:nvPr/>
        </p:nvSpPr>
        <p:spPr>
          <a:xfrm>
            <a:off x="5092770" y="4149560"/>
            <a:ext cx="76200" cy="92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 rot="10800000">
            <a:off x="1060449" y="820679"/>
            <a:ext cx="567538" cy="1905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1" name="Rectangle 170"/>
          <p:cNvSpPr/>
          <p:nvPr/>
        </p:nvSpPr>
        <p:spPr>
          <a:xfrm>
            <a:off x="3877593" y="3782566"/>
            <a:ext cx="381001" cy="5603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N/A</a:t>
            </a:r>
            <a:endParaRPr lang="en-US" b="1" dirty="0"/>
          </a:p>
        </p:txBody>
      </p:sp>
      <p:sp>
        <p:nvSpPr>
          <p:cNvPr id="173" name="Rectangle 172"/>
          <p:cNvSpPr/>
          <p:nvPr/>
        </p:nvSpPr>
        <p:spPr>
          <a:xfrm>
            <a:off x="4682470" y="3783067"/>
            <a:ext cx="381001" cy="5603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74" name="Rectangle 173"/>
          <p:cNvSpPr/>
          <p:nvPr/>
        </p:nvSpPr>
        <p:spPr>
          <a:xfrm>
            <a:off x="3081760" y="3775362"/>
            <a:ext cx="381001" cy="5603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75" name="TextBox 174"/>
          <p:cNvSpPr txBox="1"/>
          <p:nvPr/>
        </p:nvSpPr>
        <p:spPr>
          <a:xfrm>
            <a:off x="6284640" y="2819400"/>
            <a:ext cx="10543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Section 1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3581400" y="2819400"/>
            <a:ext cx="10543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Section 2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1300983" y="2819399"/>
            <a:ext cx="10543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Section 3</a:t>
            </a:r>
          </a:p>
        </p:txBody>
      </p:sp>
      <p:sp>
        <p:nvSpPr>
          <p:cNvPr id="178" name="Snip Same Side Corner Rectangle 177"/>
          <p:cNvSpPr/>
          <p:nvPr/>
        </p:nvSpPr>
        <p:spPr>
          <a:xfrm>
            <a:off x="6114188" y="4301339"/>
            <a:ext cx="1803187" cy="192515"/>
          </a:xfrm>
          <a:prstGeom prst="snip2Same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ound Same Side Corner Rectangle 201"/>
          <p:cNvSpPr/>
          <p:nvPr/>
        </p:nvSpPr>
        <p:spPr>
          <a:xfrm rot="16200000">
            <a:off x="6759731" y="2119094"/>
            <a:ext cx="4356546" cy="197605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Bar Area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2308834" y="6019800"/>
            <a:ext cx="4074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Outlet floor plan</a:t>
            </a:r>
          </a:p>
        </p:txBody>
      </p:sp>
      <p:cxnSp>
        <p:nvCxnSpPr>
          <p:cNvPr id="206" name="Straight Connector 205"/>
          <p:cNvCxnSpPr/>
          <p:nvPr/>
        </p:nvCxnSpPr>
        <p:spPr>
          <a:xfrm flipH="1">
            <a:off x="1028700" y="4953000"/>
            <a:ext cx="79726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9" name="TextBox 208"/>
          <p:cNvSpPr txBox="1"/>
          <p:nvPr/>
        </p:nvSpPr>
        <p:spPr>
          <a:xfrm>
            <a:off x="817060" y="1028030"/>
            <a:ext cx="10543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haroni" pitchFamily="2" charset="-79"/>
                <a:cs typeface="Aharoni" pitchFamily="2" charset="-79"/>
              </a:rPr>
              <a:t>SIDE STATION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6143532" y="3586545"/>
            <a:ext cx="10543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haroni" pitchFamily="2" charset="-79"/>
                <a:cs typeface="Aharoni" pitchFamily="2" charset="-79"/>
              </a:rPr>
              <a:t>SITE STATION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6318662" y="4265935"/>
            <a:ext cx="13741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KITCHEN PASS</a:t>
            </a:r>
          </a:p>
        </p:txBody>
      </p:sp>
      <p:sp>
        <p:nvSpPr>
          <p:cNvPr id="150" name="Terminatore 149">
            <a:extLst>
              <a:ext uri="{FF2B5EF4-FFF2-40B4-BE49-F238E27FC236}">
                <a16:creationId xmlns="" xmlns:a16="http://schemas.microsoft.com/office/drawing/2014/main" id="{5137C963-31D6-48D0-B8FC-491661FEC985}"/>
              </a:ext>
            </a:extLst>
          </p:cNvPr>
          <p:cNvSpPr/>
          <p:nvPr/>
        </p:nvSpPr>
        <p:spPr>
          <a:xfrm rot="1734436">
            <a:off x="7206373" y="666359"/>
            <a:ext cx="465066" cy="395090"/>
          </a:xfrm>
          <a:prstGeom prst="flowChartTermina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Terminatore 154">
            <a:extLst>
              <a:ext uri="{FF2B5EF4-FFF2-40B4-BE49-F238E27FC236}">
                <a16:creationId xmlns="" xmlns:a16="http://schemas.microsoft.com/office/drawing/2014/main" id="{196E588A-DE2D-4581-AA79-7C053A52AFED}"/>
              </a:ext>
            </a:extLst>
          </p:cNvPr>
          <p:cNvSpPr/>
          <p:nvPr/>
        </p:nvSpPr>
        <p:spPr>
          <a:xfrm>
            <a:off x="8341725" y="871458"/>
            <a:ext cx="463161" cy="395090"/>
          </a:xfrm>
          <a:prstGeom prst="flowChartTermina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Connettore 8">
            <a:extLst>
              <a:ext uri="{FF2B5EF4-FFF2-40B4-BE49-F238E27FC236}">
                <a16:creationId xmlns="" xmlns:a16="http://schemas.microsoft.com/office/drawing/2014/main" id="{BF7A85D2-9FCA-4D20-9B19-87DF5AD642F0}"/>
              </a:ext>
            </a:extLst>
          </p:cNvPr>
          <p:cNvSpPr/>
          <p:nvPr/>
        </p:nvSpPr>
        <p:spPr>
          <a:xfrm>
            <a:off x="7661179" y="717452"/>
            <a:ext cx="652828" cy="654148"/>
          </a:xfrm>
          <a:prstGeom prst="flowChartConnector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CasellaDiTesto 13">
            <a:extLst>
              <a:ext uri="{FF2B5EF4-FFF2-40B4-BE49-F238E27FC236}">
                <a16:creationId xmlns="" xmlns:a16="http://schemas.microsoft.com/office/drawing/2014/main" id="{B0278762-576C-4CDC-80EC-010851516F74}"/>
              </a:ext>
            </a:extLst>
          </p:cNvPr>
          <p:cNvSpPr txBox="1"/>
          <p:nvPr/>
        </p:nvSpPr>
        <p:spPr>
          <a:xfrm>
            <a:off x="6217012" y="378690"/>
            <a:ext cx="964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B050"/>
                </a:solidFill>
              </a:rPr>
              <a:t>MIRROR</a:t>
            </a:r>
            <a:endParaRPr lang="en-GB" sz="1400" b="1" dirty="0">
              <a:solidFill>
                <a:srgbClr val="00B050"/>
              </a:solidFill>
            </a:endParaRPr>
          </a:p>
        </p:txBody>
      </p:sp>
      <p:sp>
        <p:nvSpPr>
          <p:cNvPr id="156" name="Oval 68">
            <a:extLst>
              <a:ext uri="{FF2B5EF4-FFF2-40B4-BE49-F238E27FC236}">
                <a16:creationId xmlns="" xmlns:a16="http://schemas.microsoft.com/office/drawing/2014/main" id="{20E94786-7225-4E87-AAA0-1D02064CFC72}"/>
              </a:ext>
            </a:extLst>
          </p:cNvPr>
          <p:cNvSpPr/>
          <p:nvPr/>
        </p:nvSpPr>
        <p:spPr>
          <a:xfrm>
            <a:off x="3949143" y="1934470"/>
            <a:ext cx="508688" cy="47113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val 68">
            <a:extLst>
              <a:ext uri="{FF2B5EF4-FFF2-40B4-BE49-F238E27FC236}">
                <a16:creationId xmlns="" xmlns:a16="http://schemas.microsoft.com/office/drawing/2014/main" id="{F09485E9-594F-44FA-BB40-B0090C178853}"/>
              </a:ext>
            </a:extLst>
          </p:cNvPr>
          <p:cNvSpPr/>
          <p:nvPr/>
        </p:nvSpPr>
        <p:spPr>
          <a:xfrm>
            <a:off x="4772007" y="349541"/>
            <a:ext cx="504864" cy="471138"/>
          </a:xfrm>
          <a:prstGeom prst="ellipse">
            <a:avLst/>
          </a:prstGeom>
          <a:solidFill>
            <a:srgbClr val="C0923E"/>
          </a:solidFill>
          <a:ln>
            <a:solidFill>
              <a:srgbClr val="A66C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78">
            <a:extLst>
              <a:ext uri="{FF2B5EF4-FFF2-40B4-BE49-F238E27FC236}">
                <a16:creationId xmlns="" xmlns:a16="http://schemas.microsoft.com/office/drawing/2014/main" id="{869317B1-55FC-41C7-9523-32D7ECB2BCC8}"/>
              </a:ext>
            </a:extLst>
          </p:cNvPr>
          <p:cNvSpPr/>
          <p:nvPr/>
        </p:nvSpPr>
        <p:spPr>
          <a:xfrm>
            <a:off x="5610352" y="336488"/>
            <a:ext cx="564544" cy="42147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ttangolo con angoli arrotondati 15">
            <a:extLst>
              <a:ext uri="{FF2B5EF4-FFF2-40B4-BE49-F238E27FC236}">
                <a16:creationId xmlns="" xmlns:a16="http://schemas.microsoft.com/office/drawing/2014/main" id="{48BCB380-8E70-43F2-B750-09114D82BE37}"/>
              </a:ext>
            </a:extLst>
          </p:cNvPr>
          <p:cNvSpPr/>
          <p:nvPr/>
        </p:nvSpPr>
        <p:spPr>
          <a:xfrm>
            <a:off x="6275748" y="790664"/>
            <a:ext cx="847216" cy="2649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onnettore 16">
            <a:extLst>
              <a:ext uri="{FF2B5EF4-FFF2-40B4-BE49-F238E27FC236}">
                <a16:creationId xmlns="" xmlns:a16="http://schemas.microsoft.com/office/drawing/2014/main" id="{5F1B5221-1A7F-4873-8477-6DDB6CD95EE1}"/>
              </a:ext>
            </a:extLst>
          </p:cNvPr>
          <p:cNvSpPr/>
          <p:nvPr/>
        </p:nvSpPr>
        <p:spPr>
          <a:xfrm>
            <a:off x="6605991" y="830770"/>
            <a:ext cx="194016" cy="195930"/>
          </a:xfrm>
          <a:prstGeom prst="flowChartConnector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Rectangle 78">
            <a:extLst>
              <a:ext uri="{FF2B5EF4-FFF2-40B4-BE49-F238E27FC236}">
                <a16:creationId xmlns="" xmlns:a16="http://schemas.microsoft.com/office/drawing/2014/main" id="{8CE72CE3-6587-46E5-BA8C-56255206D872}"/>
              </a:ext>
            </a:extLst>
          </p:cNvPr>
          <p:cNvSpPr/>
          <p:nvPr/>
        </p:nvSpPr>
        <p:spPr>
          <a:xfrm>
            <a:off x="5444287" y="1995461"/>
            <a:ext cx="717162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Elaborazione alternativa 17">
            <a:extLst>
              <a:ext uri="{FF2B5EF4-FFF2-40B4-BE49-F238E27FC236}">
                <a16:creationId xmlns="" xmlns:a16="http://schemas.microsoft.com/office/drawing/2014/main" id="{318C42B9-F6B2-4BF5-81EF-F7588679CC65}"/>
              </a:ext>
            </a:extLst>
          </p:cNvPr>
          <p:cNvSpPr/>
          <p:nvPr/>
        </p:nvSpPr>
        <p:spPr>
          <a:xfrm>
            <a:off x="6590750" y="1845380"/>
            <a:ext cx="766647" cy="656753"/>
          </a:xfrm>
          <a:prstGeom prst="flowChartAlternateProcess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CasellaDiTesto 19">
            <a:extLst>
              <a:ext uri="{FF2B5EF4-FFF2-40B4-BE49-F238E27FC236}">
                <a16:creationId xmlns="" xmlns:a16="http://schemas.microsoft.com/office/drawing/2014/main" id="{B091D018-FA59-41D6-87DB-822DA6B8052B}"/>
              </a:ext>
            </a:extLst>
          </p:cNvPr>
          <p:cNvSpPr txBox="1"/>
          <p:nvPr/>
        </p:nvSpPr>
        <p:spPr>
          <a:xfrm>
            <a:off x="5450016" y="315746"/>
            <a:ext cx="87459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C00000"/>
                </a:solidFill>
              </a:rPr>
              <a:t>PIZZA STATION                 </a:t>
            </a:r>
            <a:endParaRPr lang="en-GB" sz="1050" dirty="0">
              <a:solidFill>
                <a:srgbClr val="C00000"/>
              </a:solidFill>
            </a:endParaRPr>
          </a:p>
        </p:txBody>
      </p:sp>
      <p:sp>
        <p:nvSpPr>
          <p:cNvPr id="179" name="CasellaDiTesto 178">
            <a:extLst>
              <a:ext uri="{FF2B5EF4-FFF2-40B4-BE49-F238E27FC236}">
                <a16:creationId xmlns="" xmlns:a16="http://schemas.microsoft.com/office/drawing/2014/main" id="{E5FF2B12-1289-4D48-BCEA-026A5C5D6C21}"/>
              </a:ext>
            </a:extLst>
          </p:cNvPr>
          <p:cNvSpPr txBox="1"/>
          <p:nvPr/>
        </p:nvSpPr>
        <p:spPr>
          <a:xfrm>
            <a:off x="9778120" y="231303"/>
            <a:ext cx="9887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002060"/>
                </a:solidFill>
              </a:rPr>
              <a:t>MUSHROOMS RISOTTO  IN CHEESE WHEEL             </a:t>
            </a:r>
            <a:endParaRPr lang="en-GB" sz="1050" dirty="0">
              <a:solidFill>
                <a:srgbClr val="002060"/>
              </a:solidFill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4704890" y="1826847"/>
            <a:ext cx="717162" cy="38100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946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="" xmlns:a16="http://schemas.microsoft.com/office/drawing/2014/main" id="{054F5BAA-ED2E-4D50-9BB2-C46C67B0506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0"/>
          <a:stretch/>
        </p:blipFill>
        <p:spPr>
          <a:xfrm>
            <a:off x="845258" y="2042740"/>
            <a:ext cx="7453484" cy="3694241"/>
          </a:xfrm>
          <a:prstGeom prst="rect">
            <a:avLst/>
          </a:prstGeom>
        </p:spPr>
      </p:pic>
      <p:pic>
        <p:nvPicPr>
          <p:cNvPr id="4" name="Picture 203">
            <a:extLst>
              <a:ext uri="{FF2B5EF4-FFF2-40B4-BE49-F238E27FC236}">
                <a16:creationId xmlns="" xmlns:a16="http://schemas.microsoft.com/office/drawing/2014/main" id="{57C902A3-AC6C-4321-BD30-D3B7AFD4C99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9316" t="16984" r="-8618" b="9790"/>
          <a:stretch/>
        </p:blipFill>
        <p:spPr>
          <a:xfrm>
            <a:off x="746770" y="987580"/>
            <a:ext cx="1614267" cy="1002323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F6B2214B-E5BE-4680-AD5A-B1E13B494659}"/>
              </a:ext>
            </a:extLst>
          </p:cNvPr>
          <p:cNvSpPr txBox="1"/>
          <p:nvPr/>
        </p:nvSpPr>
        <p:spPr>
          <a:xfrm>
            <a:off x="5455553" y="1241250"/>
            <a:ext cx="741526" cy="577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dirty="0">
                <a:solidFill>
                  <a:srgbClr val="002060"/>
                </a:solidFill>
              </a:rPr>
              <a:t>MUSHROOMS RISOTTO  IN CHEESE WHEEL             </a:t>
            </a:r>
            <a:endParaRPr lang="en-GB" sz="788" dirty="0">
              <a:solidFill>
                <a:srgbClr val="002060"/>
              </a:solidFill>
            </a:endParaRPr>
          </a:p>
        </p:txBody>
      </p:sp>
      <p:cxnSp>
        <p:nvCxnSpPr>
          <p:cNvPr id="7" name="Connettore 2 6">
            <a:extLst>
              <a:ext uri="{FF2B5EF4-FFF2-40B4-BE49-F238E27FC236}">
                <a16:creationId xmlns="" xmlns:a16="http://schemas.microsoft.com/office/drawing/2014/main" id="{5E6BC9EB-1D50-44EE-9C8A-D54ED5E14C1A}"/>
              </a:ext>
            </a:extLst>
          </p:cNvPr>
          <p:cNvCxnSpPr>
            <a:cxnSpLocks/>
          </p:cNvCxnSpPr>
          <p:nvPr/>
        </p:nvCxnSpPr>
        <p:spPr>
          <a:xfrm>
            <a:off x="5791164" y="1795247"/>
            <a:ext cx="282580" cy="1003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A31F01B0-593E-4181-840F-28F69C636D2A}"/>
              </a:ext>
            </a:extLst>
          </p:cNvPr>
          <p:cNvSpPr txBox="1"/>
          <p:nvPr/>
        </p:nvSpPr>
        <p:spPr>
          <a:xfrm>
            <a:off x="6556078" y="1519084"/>
            <a:ext cx="877733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dirty="0">
                <a:solidFill>
                  <a:srgbClr val="002060"/>
                </a:solidFill>
              </a:rPr>
              <a:t>ROASTED BEEF             and LAMB            </a:t>
            </a:r>
            <a:endParaRPr lang="en-GB" sz="788" dirty="0">
              <a:solidFill>
                <a:srgbClr val="002060"/>
              </a:solidFill>
            </a:endParaRPr>
          </a:p>
        </p:txBody>
      </p:sp>
      <p:cxnSp>
        <p:nvCxnSpPr>
          <p:cNvPr id="15" name="Connettore 2 14">
            <a:extLst>
              <a:ext uri="{FF2B5EF4-FFF2-40B4-BE49-F238E27FC236}">
                <a16:creationId xmlns="" xmlns:a16="http://schemas.microsoft.com/office/drawing/2014/main" id="{8DAAA879-DAC1-4F13-91DB-E3512B3866DA}"/>
              </a:ext>
            </a:extLst>
          </p:cNvPr>
          <p:cNvCxnSpPr>
            <a:cxnSpLocks/>
            <a:stCxn id="13" idx="2"/>
          </p:cNvCxnSpPr>
          <p:nvPr/>
        </p:nvCxnSpPr>
        <p:spPr>
          <a:xfrm flipH="1">
            <a:off x="6994944" y="1853919"/>
            <a:ext cx="1" cy="702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>
            <a:extLst>
              <a:ext uri="{FF2B5EF4-FFF2-40B4-BE49-F238E27FC236}">
                <a16:creationId xmlns="" xmlns:a16="http://schemas.microsoft.com/office/drawing/2014/main" id="{E9D5E6B4-36EC-43CB-A80F-15E42FA35409}"/>
              </a:ext>
            </a:extLst>
          </p:cNvPr>
          <p:cNvSpPr txBox="1"/>
          <p:nvPr/>
        </p:nvSpPr>
        <p:spPr>
          <a:xfrm>
            <a:off x="7621025" y="1488742"/>
            <a:ext cx="877733" cy="577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dirty="0">
                <a:solidFill>
                  <a:srgbClr val="002060"/>
                </a:solidFill>
              </a:rPr>
              <a:t>SAUSAGES and/or COOKED SIDE DISHES (VEGETABLES)            </a:t>
            </a:r>
            <a:endParaRPr lang="en-GB" sz="788" dirty="0">
              <a:solidFill>
                <a:srgbClr val="002060"/>
              </a:solidFill>
            </a:endParaRPr>
          </a:p>
        </p:txBody>
      </p:sp>
      <p:cxnSp>
        <p:nvCxnSpPr>
          <p:cNvPr id="18" name="Connettore 2 17">
            <a:extLst>
              <a:ext uri="{FF2B5EF4-FFF2-40B4-BE49-F238E27FC236}">
                <a16:creationId xmlns="" xmlns:a16="http://schemas.microsoft.com/office/drawing/2014/main" id="{3C823970-BAD0-4EEF-94BB-7F1D82A22C70}"/>
              </a:ext>
            </a:extLst>
          </p:cNvPr>
          <p:cNvCxnSpPr>
            <a:cxnSpLocks/>
          </p:cNvCxnSpPr>
          <p:nvPr/>
        </p:nvCxnSpPr>
        <p:spPr>
          <a:xfrm flipH="1">
            <a:off x="7902527" y="2042740"/>
            <a:ext cx="74692" cy="671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>
            <a:extLst>
              <a:ext uri="{FF2B5EF4-FFF2-40B4-BE49-F238E27FC236}">
                <a16:creationId xmlns="" xmlns:a16="http://schemas.microsoft.com/office/drawing/2014/main" id="{9EC0C2BA-B71A-489A-ADD6-D1A1F85CC2BE}"/>
              </a:ext>
            </a:extLst>
          </p:cNvPr>
          <p:cNvSpPr txBox="1"/>
          <p:nvPr/>
        </p:nvSpPr>
        <p:spPr>
          <a:xfrm>
            <a:off x="7101460" y="953700"/>
            <a:ext cx="877733" cy="577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dirty="0">
                <a:solidFill>
                  <a:srgbClr val="002060"/>
                </a:solidFill>
              </a:rPr>
              <a:t>ALIVE STATION with 3 SORTS of PASTA COOKED BY CHEFS            </a:t>
            </a:r>
            <a:endParaRPr lang="en-GB" sz="788" dirty="0">
              <a:solidFill>
                <a:srgbClr val="002060"/>
              </a:solidFill>
            </a:endParaRPr>
          </a:p>
        </p:txBody>
      </p:sp>
      <p:cxnSp>
        <p:nvCxnSpPr>
          <p:cNvPr id="22" name="Connettore 2 21">
            <a:extLst>
              <a:ext uri="{FF2B5EF4-FFF2-40B4-BE49-F238E27FC236}">
                <a16:creationId xmlns="" xmlns:a16="http://schemas.microsoft.com/office/drawing/2014/main" id="{EB0655B4-A6DB-4A07-85CD-5528FD6FAD6D}"/>
              </a:ext>
            </a:extLst>
          </p:cNvPr>
          <p:cNvCxnSpPr>
            <a:cxnSpLocks/>
          </p:cNvCxnSpPr>
          <p:nvPr/>
        </p:nvCxnSpPr>
        <p:spPr>
          <a:xfrm flipH="1">
            <a:off x="7433811" y="1538147"/>
            <a:ext cx="121162" cy="1260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>
            <a:extLst>
              <a:ext uri="{FF2B5EF4-FFF2-40B4-BE49-F238E27FC236}">
                <a16:creationId xmlns="" xmlns:a16="http://schemas.microsoft.com/office/drawing/2014/main" id="{D53697FC-FE56-4A4D-905E-25363BE94C62}"/>
              </a:ext>
            </a:extLst>
          </p:cNvPr>
          <p:cNvSpPr txBox="1"/>
          <p:nvPr/>
        </p:nvSpPr>
        <p:spPr>
          <a:xfrm>
            <a:off x="3623668" y="1276927"/>
            <a:ext cx="877733" cy="456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dirty="0">
                <a:solidFill>
                  <a:srgbClr val="002060"/>
                </a:solidFill>
              </a:rPr>
              <a:t>SPIRITS STATION by </a:t>
            </a:r>
          </a:p>
          <a:p>
            <a:pPr algn="ctr"/>
            <a:r>
              <a:rPr lang="en-US" sz="788" dirty="0">
                <a:solidFill>
                  <a:srgbClr val="002060"/>
                </a:solidFill>
              </a:rPr>
              <a:t>EXTRA PRICE</a:t>
            </a:r>
            <a:endParaRPr lang="en-GB" sz="788" dirty="0">
              <a:solidFill>
                <a:srgbClr val="002060"/>
              </a:solidFill>
            </a:endParaRPr>
          </a:p>
        </p:txBody>
      </p:sp>
      <p:cxnSp>
        <p:nvCxnSpPr>
          <p:cNvPr id="31" name="Connettore 2 30">
            <a:extLst>
              <a:ext uri="{FF2B5EF4-FFF2-40B4-BE49-F238E27FC236}">
                <a16:creationId xmlns="" xmlns:a16="http://schemas.microsoft.com/office/drawing/2014/main" id="{3556612F-6E7C-4B73-95EC-C2EFCCB23FC1}"/>
              </a:ext>
            </a:extLst>
          </p:cNvPr>
          <p:cNvCxnSpPr>
            <a:cxnSpLocks/>
            <a:stCxn id="29" idx="2"/>
          </p:cNvCxnSpPr>
          <p:nvPr/>
        </p:nvCxnSpPr>
        <p:spPr>
          <a:xfrm>
            <a:off x="4062535" y="1733014"/>
            <a:ext cx="210527" cy="9073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sellaDiTesto 43">
            <a:extLst>
              <a:ext uri="{FF2B5EF4-FFF2-40B4-BE49-F238E27FC236}">
                <a16:creationId xmlns="" xmlns:a16="http://schemas.microsoft.com/office/drawing/2014/main" id="{8EB02D77-D7D3-4BBE-9EB8-6CA9CB84B97A}"/>
              </a:ext>
            </a:extLst>
          </p:cNvPr>
          <p:cNvSpPr txBox="1"/>
          <p:nvPr/>
        </p:nvSpPr>
        <p:spPr>
          <a:xfrm>
            <a:off x="4539419" y="1363272"/>
            <a:ext cx="740832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dirty="0">
                <a:solidFill>
                  <a:srgbClr val="002060"/>
                </a:solidFill>
              </a:rPr>
              <a:t>BREAD STATION</a:t>
            </a:r>
          </a:p>
        </p:txBody>
      </p:sp>
      <p:cxnSp>
        <p:nvCxnSpPr>
          <p:cNvPr id="45" name="Connettore 2 44">
            <a:extLst>
              <a:ext uri="{FF2B5EF4-FFF2-40B4-BE49-F238E27FC236}">
                <a16:creationId xmlns="" xmlns:a16="http://schemas.microsoft.com/office/drawing/2014/main" id="{ABA1CF11-80D1-4C34-B020-233145B87790}"/>
              </a:ext>
            </a:extLst>
          </p:cNvPr>
          <p:cNvCxnSpPr>
            <a:cxnSpLocks/>
            <a:stCxn id="44" idx="2"/>
          </p:cNvCxnSpPr>
          <p:nvPr/>
        </p:nvCxnSpPr>
        <p:spPr>
          <a:xfrm>
            <a:off x="4909835" y="1698107"/>
            <a:ext cx="68468" cy="636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asellaDiTesto 49">
            <a:extLst>
              <a:ext uri="{FF2B5EF4-FFF2-40B4-BE49-F238E27FC236}">
                <a16:creationId xmlns="" xmlns:a16="http://schemas.microsoft.com/office/drawing/2014/main" id="{1F60DC50-CBC1-4B61-95B1-7905E8B97394}"/>
              </a:ext>
            </a:extLst>
          </p:cNvPr>
          <p:cNvSpPr txBox="1"/>
          <p:nvPr/>
        </p:nvSpPr>
        <p:spPr>
          <a:xfrm>
            <a:off x="3692119" y="3354729"/>
            <a:ext cx="740832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dirty="0">
                <a:solidFill>
                  <a:srgbClr val="002060"/>
                </a:solidFill>
              </a:rPr>
              <a:t>WINE STATION</a:t>
            </a:r>
          </a:p>
        </p:txBody>
      </p:sp>
      <p:sp>
        <p:nvSpPr>
          <p:cNvPr id="51" name="CasellaDiTesto 50">
            <a:extLst>
              <a:ext uri="{FF2B5EF4-FFF2-40B4-BE49-F238E27FC236}">
                <a16:creationId xmlns="" xmlns:a16="http://schemas.microsoft.com/office/drawing/2014/main" id="{D3A60A62-E987-4D77-B890-B21A2E1C7CA5}"/>
              </a:ext>
            </a:extLst>
          </p:cNvPr>
          <p:cNvSpPr txBox="1"/>
          <p:nvPr/>
        </p:nvSpPr>
        <p:spPr>
          <a:xfrm>
            <a:off x="4607887" y="3291963"/>
            <a:ext cx="740832" cy="456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dirty="0">
                <a:solidFill>
                  <a:srgbClr val="002060"/>
                </a:solidFill>
              </a:rPr>
              <a:t>FRESH SALADS STATION</a:t>
            </a:r>
          </a:p>
        </p:txBody>
      </p:sp>
      <p:sp>
        <p:nvSpPr>
          <p:cNvPr id="52" name="CasellaDiTesto 51">
            <a:extLst>
              <a:ext uri="{FF2B5EF4-FFF2-40B4-BE49-F238E27FC236}">
                <a16:creationId xmlns="" xmlns:a16="http://schemas.microsoft.com/office/drawing/2014/main" id="{6CD274DC-4776-4B11-AB7B-653478250F56}"/>
              </a:ext>
            </a:extLst>
          </p:cNvPr>
          <p:cNvSpPr txBox="1"/>
          <p:nvPr/>
        </p:nvSpPr>
        <p:spPr>
          <a:xfrm>
            <a:off x="5236441" y="3352590"/>
            <a:ext cx="740832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dirty="0">
                <a:solidFill>
                  <a:srgbClr val="002060"/>
                </a:solidFill>
              </a:rPr>
              <a:t>COLD CUTS STATION</a:t>
            </a:r>
          </a:p>
        </p:txBody>
      </p:sp>
      <p:sp>
        <p:nvSpPr>
          <p:cNvPr id="53" name="CasellaDiTesto 52">
            <a:extLst>
              <a:ext uri="{FF2B5EF4-FFF2-40B4-BE49-F238E27FC236}">
                <a16:creationId xmlns="" xmlns:a16="http://schemas.microsoft.com/office/drawing/2014/main" id="{CABE46F3-1499-4C87-9243-CB4EDC026CE7}"/>
              </a:ext>
            </a:extLst>
          </p:cNvPr>
          <p:cNvSpPr txBox="1"/>
          <p:nvPr/>
        </p:nvSpPr>
        <p:spPr>
          <a:xfrm>
            <a:off x="6229254" y="3675223"/>
            <a:ext cx="740832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dirty="0">
                <a:solidFill>
                  <a:srgbClr val="00B0F0"/>
                </a:solidFill>
              </a:rPr>
              <a:t>CHEESES SELECTION</a:t>
            </a:r>
          </a:p>
        </p:txBody>
      </p:sp>
      <p:sp>
        <p:nvSpPr>
          <p:cNvPr id="54" name="CasellaDiTesto 53">
            <a:extLst>
              <a:ext uri="{FF2B5EF4-FFF2-40B4-BE49-F238E27FC236}">
                <a16:creationId xmlns="" xmlns:a16="http://schemas.microsoft.com/office/drawing/2014/main" id="{C70816BD-1078-4D82-B0EC-2680E5517140}"/>
              </a:ext>
            </a:extLst>
          </p:cNvPr>
          <p:cNvSpPr txBox="1"/>
          <p:nvPr/>
        </p:nvSpPr>
        <p:spPr>
          <a:xfrm>
            <a:off x="5247797" y="4751130"/>
            <a:ext cx="740832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dirty="0">
                <a:solidFill>
                  <a:srgbClr val="002060"/>
                </a:solidFill>
              </a:rPr>
              <a:t>DESSERTS SELECTION</a:t>
            </a:r>
          </a:p>
        </p:txBody>
      </p:sp>
    </p:spTree>
    <p:extLst>
      <p:ext uri="{BB962C8B-B14F-4D97-AF65-F5344CB8AC3E}">
        <p14:creationId xmlns:p14="http://schemas.microsoft.com/office/powerpoint/2010/main" val="3463680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="" xmlns:a16="http://schemas.microsoft.com/office/drawing/2014/main" id="{495AC9F6-F5F8-4A59-A399-E423371CC26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9" r="2024"/>
          <a:stretch/>
        </p:blipFill>
        <p:spPr>
          <a:xfrm>
            <a:off x="152400" y="742202"/>
            <a:ext cx="8839200" cy="5373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97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149</Words>
  <Application>Microsoft Office PowerPoint</Application>
  <PresentationFormat>On-screen Show (4:3)</PresentationFormat>
  <Paragraphs>67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FB CPAUH</dc:creator>
  <cp:lastModifiedBy>FB CPAUH</cp:lastModifiedBy>
  <cp:revision>15</cp:revision>
  <dcterms:created xsi:type="dcterms:W3CDTF">2021-04-30T17:35:39Z</dcterms:created>
  <dcterms:modified xsi:type="dcterms:W3CDTF">2021-12-09T18:06:42Z</dcterms:modified>
</cp:coreProperties>
</file>